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28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801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430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060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612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973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417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059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402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053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4384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F82FFFD7-D6D1-4AAE-931E-E3D109906C1A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/>
          <a:lstStyle/>
          <a:p>
            <a:fld id="{B4BA999B-9D37-4DAF-93DD-8E908E4E694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220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31B897D-2F49-F8DE-8BCA-6F31A8963B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3"/>
            <a:ext cx="6874933" cy="77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ngreso 2023=">
            <a:extLst>
              <a:ext uri="{FF2B5EF4-FFF2-40B4-BE49-F238E27FC236}">
                <a16:creationId xmlns:a16="http://schemas.microsoft.com/office/drawing/2014/main" id="{A4ACFF06-C038-13C0-E113-5633A4506D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47" y="49518"/>
            <a:ext cx="623768" cy="62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ngreso 2023=">
            <a:extLst>
              <a:ext uri="{FF2B5EF4-FFF2-40B4-BE49-F238E27FC236}">
                <a16:creationId xmlns:a16="http://schemas.microsoft.com/office/drawing/2014/main" id="{7598A7AF-640F-4505-CCDA-585A2897CB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825" y="87780"/>
            <a:ext cx="3116663" cy="617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ngreso 2023=">
            <a:extLst>
              <a:ext uri="{FF2B5EF4-FFF2-40B4-BE49-F238E27FC236}">
                <a16:creationId xmlns:a16="http://schemas.microsoft.com/office/drawing/2014/main" id="{267280AF-D25C-0906-8912-96387EEF33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363" y="56028"/>
            <a:ext cx="740690" cy="70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emo">
            <a:extLst>
              <a:ext uri="{FF2B5EF4-FFF2-40B4-BE49-F238E27FC236}">
                <a16:creationId xmlns:a16="http://schemas.microsoft.com/office/drawing/2014/main" id="{181D22D0-C6E3-050E-6E52-AB949C048D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487" y="11248115"/>
            <a:ext cx="1763289" cy="68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47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706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Matias Peydro</dc:creator>
  <cp:lastModifiedBy>Matias Peydro</cp:lastModifiedBy>
  <cp:revision>1</cp:revision>
  <dcterms:created xsi:type="dcterms:W3CDTF">2025-05-12T14:46:59Z</dcterms:created>
  <dcterms:modified xsi:type="dcterms:W3CDTF">2025-05-12T14:53:57Z</dcterms:modified>
</cp:coreProperties>
</file>