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2357" y="-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F82FFFD7-D6D1-4AAE-931E-E3D109906C1A}" type="datetimeFigureOut">
              <a:rPr lang="es-AR" smtClean="0"/>
              <a:t>9/6/2026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B4BA999B-9D37-4DAF-93DD-8E908E4E69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28011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F82FFFD7-D6D1-4AAE-931E-E3D109906C1A}" type="datetimeFigureOut">
              <a:rPr lang="es-AR" smtClean="0"/>
              <a:t>9/6/2026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B4BA999B-9D37-4DAF-93DD-8E908E4E69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04307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F82FFFD7-D6D1-4AAE-931E-E3D109906C1A}" type="datetimeFigureOut">
              <a:rPr lang="es-AR" smtClean="0"/>
              <a:t>9/6/2026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B4BA999B-9D37-4DAF-93DD-8E908E4E69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50607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F82FFFD7-D6D1-4AAE-931E-E3D109906C1A}" type="datetimeFigureOut">
              <a:rPr lang="es-AR" smtClean="0"/>
              <a:t>9/6/2026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B4BA999B-9D37-4DAF-93DD-8E908E4E69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36123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F82FFFD7-D6D1-4AAE-931E-E3D109906C1A}" type="datetimeFigureOut">
              <a:rPr lang="es-AR" smtClean="0"/>
              <a:t>9/6/2026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B4BA999B-9D37-4DAF-93DD-8E908E4E69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89739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F82FFFD7-D6D1-4AAE-931E-E3D109906C1A}" type="datetimeFigureOut">
              <a:rPr lang="es-AR" smtClean="0"/>
              <a:t>9/6/2026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B4BA999B-9D37-4DAF-93DD-8E908E4E69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84173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F82FFFD7-D6D1-4AAE-931E-E3D109906C1A}" type="datetimeFigureOut">
              <a:rPr lang="es-AR" smtClean="0"/>
              <a:t>9/6/2026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B4BA999B-9D37-4DAF-93DD-8E908E4E69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80591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F82FFFD7-D6D1-4AAE-931E-E3D109906C1A}" type="datetimeFigureOut">
              <a:rPr lang="es-AR" smtClean="0"/>
              <a:t>9/6/2026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B4BA999B-9D37-4DAF-93DD-8E908E4E69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44022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F82FFFD7-D6D1-4AAE-931E-E3D109906C1A}" type="datetimeFigureOut">
              <a:rPr lang="es-AR" smtClean="0"/>
              <a:t>9/6/2026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B4BA999B-9D37-4DAF-93DD-8E908E4E69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60530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F82FFFD7-D6D1-4AAE-931E-E3D109906C1A}" type="datetimeFigureOut">
              <a:rPr lang="es-AR" smtClean="0"/>
              <a:t>9/6/2026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B4BA999B-9D37-4DAF-93DD-8E908E4E69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43845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F82FFFD7-D6D1-4AAE-931E-E3D109906C1A}" type="datetimeFigureOut">
              <a:rPr lang="es-AR" smtClean="0"/>
              <a:t>9/6/2026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B4BA999B-9D37-4DAF-93DD-8E908E4E69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62204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E9967D7F-18CB-5B45-9EBB-7443A3FF297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753"/>
          <a:stretch>
            <a:fillRect/>
          </a:stretch>
        </p:blipFill>
        <p:spPr bwMode="auto">
          <a:xfrm>
            <a:off x="0" y="-17036"/>
            <a:ext cx="6858000" cy="809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ongreso 2023=">
            <a:extLst>
              <a:ext uri="{FF2B5EF4-FFF2-40B4-BE49-F238E27FC236}">
                <a16:creationId xmlns:a16="http://schemas.microsoft.com/office/drawing/2014/main" id="{267280AF-D25C-0906-8912-96387EEF338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6363" y="34523"/>
            <a:ext cx="740690" cy="706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ongreso 2023=">
            <a:extLst>
              <a:ext uri="{FF2B5EF4-FFF2-40B4-BE49-F238E27FC236}">
                <a16:creationId xmlns:a16="http://schemas.microsoft.com/office/drawing/2014/main" id="{BA687D0C-16BA-3907-FC65-C65E4F0639A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757" y="85039"/>
            <a:ext cx="2421467" cy="605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Congreso 2023=">
            <a:extLst>
              <a:ext uri="{FF2B5EF4-FFF2-40B4-BE49-F238E27FC236}">
                <a16:creationId xmlns:a16="http://schemas.microsoft.com/office/drawing/2014/main" id="{BE37BF80-7E1A-C459-CEF3-5EC0AA120B7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708" y="122071"/>
            <a:ext cx="2690775" cy="531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Demo">
            <a:extLst>
              <a:ext uri="{FF2B5EF4-FFF2-40B4-BE49-F238E27FC236}">
                <a16:creationId xmlns:a16="http://schemas.microsoft.com/office/drawing/2014/main" id="{7B534022-8B80-2F20-D51A-EF9B1579CB2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1514" y="11482087"/>
            <a:ext cx="1845111" cy="536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6470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07064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Matias Peydro</dc:creator>
  <cp:lastModifiedBy>Matias Peydro</cp:lastModifiedBy>
  <cp:revision>2</cp:revision>
  <dcterms:created xsi:type="dcterms:W3CDTF">2025-05-12T14:46:59Z</dcterms:created>
  <dcterms:modified xsi:type="dcterms:W3CDTF">2026-06-09T17:00:03Z</dcterms:modified>
</cp:coreProperties>
</file>